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2" r:id="rId10"/>
    <p:sldId id="263" r:id="rId11"/>
    <p:sldId id="266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9"/>
    <p:restoredTop sz="94670"/>
  </p:normalViewPr>
  <p:slideViewPr>
    <p:cSldViewPr snapToGrid="0" snapToObjects="1">
      <p:cViewPr>
        <p:scale>
          <a:sx n="112" d="100"/>
          <a:sy n="112" d="100"/>
        </p:scale>
        <p:origin x="150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532" y="1061114"/>
            <a:ext cx="10318418" cy="4394988"/>
          </a:xfrm>
        </p:spPr>
        <p:txBody>
          <a:bodyPr/>
          <a:lstStyle/>
          <a:p>
            <a:r>
              <a:rPr lang="en-US" dirty="0" err="1" smtClean="0"/>
              <a:t>Beerazon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8451" y="5647300"/>
            <a:ext cx="14509824" cy="1656607"/>
          </a:xfrm>
        </p:spPr>
        <p:txBody>
          <a:bodyPr>
            <a:normAutofit/>
          </a:bodyPr>
          <a:lstStyle/>
          <a:p>
            <a:r>
              <a:rPr lang="en-US" dirty="0" smtClean="0"/>
              <a:t>Steven Freed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sweeney</a:t>
            </a:r>
            <a:endParaRPr lang="en-US" dirty="0" smtClean="0"/>
          </a:p>
          <a:p>
            <a:r>
              <a:rPr lang="en-US" dirty="0" smtClean="0"/>
              <a:t>Denny </a:t>
            </a:r>
            <a:r>
              <a:rPr lang="en-US" dirty="0" err="1" smtClean="0"/>
              <a:t>sabu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4807227" y="6029696"/>
            <a:ext cx="14509824" cy="1656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Cs 336</a:t>
            </a:r>
          </a:p>
          <a:p>
            <a:r>
              <a:rPr lang="en-US" dirty="0" err="1" smtClean="0"/>
              <a:t>BeerbardrinkerPlus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986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846071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Utilized the extremely popular React Framework to gain experience with the MERN Stack used in the web development industry.</a:t>
            </a:r>
          </a:p>
          <a:p>
            <a:r>
              <a:rPr lang="en-US" sz="2400" dirty="0" smtClean="0"/>
              <a:t>React Framework allowed access to a wide array of open source libraries to assist with graphing of data. </a:t>
            </a:r>
          </a:p>
          <a:p>
            <a:r>
              <a:rPr lang="en-US" sz="2400" dirty="0" smtClean="0"/>
              <a:t>Allowed for rapid </a:t>
            </a:r>
            <a:r>
              <a:rPr lang="en-US" sz="2400" dirty="0" smtClean="0"/>
              <a:t>development and testing before deploying.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345" y1="43125" x2="47345" y2="4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9799" y="160020"/>
            <a:ext cx="3107887" cy="2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reactstrap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 improve the visuals of our overall project, we turned first to </a:t>
            </a:r>
            <a:r>
              <a:rPr lang="en-US" sz="2400" dirty="0" err="1" smtClean="0"/>
              <a:t>reactstrap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Using the </a:t>
            </a:r>
            <a:r>
              <a:rPr lang="en-US" sz="2400" dirty="0" err="1" smtClean="0"/>
              <a:t>reactstrap</a:t>
            </a:r>
            <a:r>
              <a:rPr lang="en-US" sz="2400" dirty="0" smtClean="0"/>
              <a:t> components significantly improved the style of our website, making it look modern and sleek.</a:t>
            </a:r>
          </a:p>
          <a:p>
            <a:r>
              <a:rPr lang="en-US" sz="2400" dirty="0" smtClean="0"/>
              <a:t>Without </a:t>
            </a:r>
            <a:r>
              <a:rPr lang="en-US" sz="2400" dirty="0" err="1" smtClean="0"/>
              <a:t>reactstrap</a:t>
            </a:r>
            <a:r>
              <a:rPr lang="en-US" sz="2400" dirty="0" smtClean="0"/>
              <a:t>, we would’ve had to style each item using only CSS which would take up many hours of development time.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4754451"/>
            <a:ext cx="9711690" cy="22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</a:t>
            </a:r>
            <a:r>
              <a:rPr lang="mr-IN" dirty="0" smtClean="0"/>
              <a:t>–</a:t>
            </a:r>
            <a:r>
              <a:rPr lang="en-US" dirty="0" smtClean="0"/>
              <a:t> 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436876"/>
            <a:ext cx="7172232" cy="3593591"/>
          </a:xfrm>
        </p:spPr>
        <p:txBody>
          <a:bodyPr/>
          <a:lstStyle/>
          <a:p>
            <a:r>
              <a:rPr lang="en-US" sz="2400" dirty="0" smtClean="0"/>
              <a:t>To effectively plot our data on graphs, we turned to the massive open source libraries available for React. </a:t>
            </a:r>
          </a:p>
          <a:p>
            <a:r>
              <a:rPr lang="en-US" sz="2400" dirty="0" smtClean="0"/>
              <a:t>The Uber-VIS library suited our needs nicely.</a:t>
            </a:r>
          </a:p>
          <a:p>
            <a:r>
              <a:rPr lang="en-US" sz="2400" dirty="0" smtClean="0"/>
              <a:t>Ran into some problems regarding poor documentation.</a:t>
            </a:r>
          </a:p>
          <a:p>
            <a:r>
              <a:rPr lang="en-US" sz="2400" dirty="0" smtClean="0"/>
              <a:t>Problems aside, configuring the graphs and populating them was fairly straight forward.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910" y="24368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180011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Tried to deploy </a:t>
            </a:r>
            <a:r>
              <a:rPr lang="en-US" sz="2400" dirty="0" smtClean="0"/>
              <a:t>frontend </a:t>
            </a:r>
            <a:r>
              <a:rPr lang="en-US" sz="2400" dirty="0" smtClean="0"/>
              <a:t>on Amazon S3 and backend on Amazon </a:t>
            </a:r>
            <a:r>
              <a:rPr lang="en-US" sz="2400" dirty="0" smtClean="0"/>
              <a:t>EC2, however</a:t>
            </a:r>
            <a:r>
              <a:rPr lang="en-US" sz="2400" dirty="0" smtClean="0"/>
              <a:t>, </a:t>
            </a:r>
            <a:r>
              <a:rPr lang="en-US" sz="2400" dirty="0" smtClean="0"/>
              <a:t>we ran </a:t>
            </a:r>
            <a:r>
              <a:rPr lang="en-US" sz="2400" dirty="0" smtClean="0"/>
              <a:t>into major problems allowing permissions for </a:t>
            </a:r>
            <a:r>
              <a:rPr lang="en-US" sz="2400" dirty="0" smtClean="0"/>
              <a:t>cross-server </a:t>
            </a:r>
            <a:r>
              <a:rPr lang="en-US" sz="2400" dirty="0" smtClean="0"/>
              <a:t>communications. </a:t>
            </a:r>
          </a:p>
          <a:p>
            <a:r>
              <a:rPr lang="en-US" sz="2400" dirty="0" smtClean="0"/>
              <a:t>After much trial and error, </a:t>
            </a:r>
            <a:r>
              <a:rPr lang="en-US" sz="2400" dirty="0" smtClean="0"/>
              <a:t>we decided </a:t>
            </a:r>
            <a:r>
              <a:rPr lang="en-US" sz="2400" dirty="0" smtClean="0"/>
              <a:t>to host </a:t>
            </a:r>
            <a:r>
              <a:rPr lang="en-US" sz="2400" dirty="0" smtClean="0"/>
              <a:t>the frontend </a:t>
            </a:r>
            <a:r>
              <a:rPr lang="en-US" sz="2400" dirty="0" smtClean="0"/>
              <a:t>on </a:t>
            </a:r>
            <a:r>
              <a:rPr lang="en-US" sz="2400" dirty="0" smtClean="0"/>
              <a:t>EC2 </a:t>
            </a:r>
            <a:r>
              <a:rPr lang="en-US" sz="2400" dirty="0" smtClean="0"/>
              <a:t>at port 3000 and the backend at port 5000. </a:t>
            </a:r>
          </a:p>
          <a:p>
            <a:r>
              <a:rPr lang="en-US" sz="2400" dirty="0" smtClean="0"/>
              <a:t>This allowed for a seamless transfer of </a:t>
            </a:r>
            <a:r>
              <a:rPr lang="en-US" sz="2400" dirty="0" smtClean="0"/>
              <a:t>information, and error free.</a:t>
            </a:r>
          </a:p>
        </p:txBody>
      </p:sp>
      <p:pic>
        <p:nvPicPr>
          <p:cNvPr id="1026" name="Picture 2" descr="https://cdn-images-1.medium.com/max/1600/1*Ff84x9Y-7PPWStblMhpFH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55" y="4526280"/>
            <a:ext cx="5561299" cy="22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0191"/>
            <a:ext cx="10178322" cy="45377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Database</a:t>
            </a:r>
          </a:p>
          <a:p>
            <a:pPr lvl="1"/>
            <a:r>
              <a:rPr lang="en-US" sz="2000" dirty="0" smtClean="0"/>
              <a:t>ER Diagram </a:t>
            </a:r>
          </a:p>
          <a:p>
            <a:pPr lvl="1"/>
            <a:r>
              <a:rPr lang="en-US" sz="2000" dirty="0" smtClean="0"/>
              <a:t>Schema</a:t>
            </a:r>
          </a:p>
          <a:p>
            <a:pPr lvl="1"/>
            <a:r>
              <a:rPr lang="en-US" sz="2000" dirty="0" smtClean="0"/>
              <a:t>Data Generation</a:t>
            </a:r>
          </a:p>
          <a:p>
            <a:r>
              <a:rPr lang="en-US" sz="2400" dirty="0" smtClean="0"/>
              <a:t>Backend</a:t>
            </a:r>
          </a:p>
          <a:p>
            <a:pPr lvl="1"/>
            <a:r>
              <a:rPr lang="en-US" sz="2000" dirty="0" smtClean="0"/>
              <a:t>API endpoint</a:t>
            </a:r>
          </a:p>
          <a:p>
            <a:pPr lvl="1"/>
            <a:r>
              <a:rPr lang="en-US" sz="2000" dirty="0" smtClean="0"/>
              <a:t>Serving requests from EC2</a:t>
            </a:r>
          </a:p>
          <a:p>
            <a:r>
              <a:rPr lang="en-US" sz="2400" dirty="0" smtClean="0"/>
              <a:t>Frontend </a:t>
            </a:r>
            <a:endParaRPr lang="en-US" sz="2400" dirty="0"/>
          </a:p>
          <a:p>
            <a:pPr lvl="1"/>
            <a:r>
              <a:rPr lang="en-US" sz="2000" dirty="0" smtClean="0"/>
              <a:t>Deployment on EC2 </a:t>
            </a:r>
          </a:p>
          <a:p>
            <a:pPr lvl="1"/>
            <a:r>
              <a:rPr lang="en-US" sz="2000" dirty="0" smtClean="0"/>
              <a:t>Styling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874517"/>
            <a:ext cx="3187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ER diagram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mr-IN" dirty="0" smtClean="0"/>
              <a:t>–</a:t>
            </a:r>
            <a:r>
              <a:rPr lang="en-US" dirty="0" smtClean="0"/>
              <a:t> Schema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mr-IN" dirty="0" smtClean="0"/>
              <a:t>–</a:t>
            </a:r>
            <a:r>
              <a:rPr lang="en-US" dirty="0" smtClean="0"/>
              <a:t> data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 talk about </a:t>
            </a:r>
            <a:r>
              <a:rPr lang="en-US" dirty="0" err="1" smtClean="0"/>
              <a:t>ur</a:t>
            </a:r>
            <a:r>
              <a:rPr lang="en-US" dirty="0" smtClean="0"/>
              <a:t> </a:t>
            </a:r>
            <a:r>
              <a:rPr lang="en-US" dirty="0" err="1" smtClean="0"/>
              <a:t>csvs</a:t>
            </a:r>
            <a:r>
              <a:rPr lang="en-US" dirty="0" smtClean="0"/>
              <a:t> and programs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mr-IN" dirty="0" smtClean="0"/>
              <a:t>–</a:t>
            </a:r>
            <a:r>
              <a:rPr lang="en-US" dirty="0" smtClean="0"/>
              <a:t> data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 talk about </a:t>
            </a:r>
            <a:r>
              <a:rPr lang="en-US" dirty="0" err="1" smtClean="0"/>
              <a:t>ur</a:t>
            </a:r>
            <a:r>
              <a:rPr lang="en-US" dirty="0" smtClean="0"/>
              <a:t> </a:t>
            </a:r>
            <a:r>
              <a:rPr lang="en-US" dirty="0" err="1" smtClean="0"/>
              <a:t>csvs</a:t>
            </a:r>
            <a:r>
              <a:rPr lang="en-US" dirty="0" smtClean="0"/>
              <a:t> and programs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mr-IN" dirty="0" smtClean="0"/>
              <a:t>–</a:t>
            </a:r>
            <a:r>
              <a:rPr lang="en-US" dirty="0" smtClean="0"/>
              <a:t> data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John talk about </a:t>
            </a:r>
            <a:r>
              <a:rPr lang="en-US" dirty="0" err="1" smtClean="0"/>
              <a:t>ur</a:t>
            </a:r>
            <a:r>
              <a:rPr lang="en-US" dirty="0" smtClean="0"/>
              <a:t> </a:t>
            </a:r>
            <a:r>
              <a:rPr lang="en-US" dirty="0" err="1" smtClean="0"/>
              <a:t>csvs</a:t>
            </a:r>
            <a:r>
              <a:rPr lang="en-US" dirty="0" smtClean="0"/>
              <a:t> and programs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endpoint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7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</a:t>
            </a:r>
            <a:r>
              <a:rPr lang="mr-IN" dirty="0" smtClean="0"/>
              <a:t>–</a:t>
            </a:r>
            <a:r>
              <a:rPr lang="en-US" dirty="0" smtClean="0"/>
              <a:t> serving request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57</TotalTime>
  <Words>311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Gill Sans MT</vt:lpstr>
      <vt:lpstr>Impact</vt:lpstr>
      <vt:lpstr>Mangal</vt:lpstr>
      <vt:lpstr>Arial</vt:lpstr>
      <vt:lpstr>Badge</vt:lpstr>
      <vt:lpstr>Beerazon</vt:lpstr>
      <vt:lpstr>Project outline</vt:lpstr>
      <vt:lpstr>Database – ER diagram </vt:lpstr>
      <vt:lpstr>Database – Schema </vt:lpstr>
      <vt:lpstr>Database – data generation</vt:lpstr>
      <vt:lpstr>Database – data generation</vt:lpstr>
      <vt:lpstr>Database – data generation</vt:lpstr>
      <vt:lpstr>Backend – api endpoint</vt:lpstr>
      <vt:lpstr>Backend – serving request  </vt:lpstr>
      <vt:lpstr>Frontend  </vt:lpstr>
      <vt:lpstr>Frontend – reactstrap </vt:lpstr>
      <vt:lpstr>Frontend – representing data</vt:lpstr>
      <vt:lpstr>deployment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Beerazon</dc:title>
  <dc:creator>Denny Sabu 1</dc:creator>
  <cp:lastModifiedBy>Denny Sabu 1</cp:lastModifiedBy>
  <cp:revision>13</cp:revision>
  <dcterms:created xsi:type="dcterms:W3CDTF">2018-11-18T17:24:25Z</dcterms:created>
  <dcterms:modified xsi:type="dcterms:W3CDTF">2018-11-18T20:47:13Z</dcterms:modified>
</cp:coreProperties>
</file>